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7"/>
  </p:notesMasterIdLst>
  <p:sldIdLst>
    <p:sldId id="354" r:id="rId2"/>
    <p:sldId id="355" r:id="rId3"/>
    <p:sldId id="356" r:id="rId4"/>
    <p:sldId id="357" r:id="rId5"/>
    <p:sldId id="358"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FFFF99"/>
    <a:srgbClr val="66FFFF"/>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2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E342A-2113-47CC-86E5-0E6B7B34DDA2}" type="datetimeFigureOut">
              <a:rPr lang="fr-FR" smtClean="0"/>
              <a:t>06/06/2020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BA287-B605-429C-A773-AF72A52DAC12}" type="slidenum">
              <a:rPr lang="fr-FR" smtClean="0"/>
              <a:t>‹N°›</a:t>
            </a:fld>
            <a:endParaRPr lang="fr-FR"/>
          </a:p>
        </p:txBody>
      </p:sp>
    </p:spTree>
    <p:extLst>
      <p:ext uri="{BB962C8B-B14F-4D97-AF65-F5344CB8AC3E}">
        <p14:creationId xmlns:p14="http://schemas.microsoft.com/office/powerpoint/2010/main" val="3929792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1</a:t>
            </a:fld>
            <a:endParaRPr lang="fr-FR"/>
          </a:p>
        </p:txBody>
      </p:sp>
    </p:spTree>
    <p:extLst>
      <p:ext uri="{BB962C8B-B14F-4D97-AF65-F5344CB8AC3E}">
        <p14:creationId xmlns:p14="http://schemas.microsoft.com/office/powerpoint/2010/main" val="2765868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2</a:t>
            </a:fld>
            <a:endParaRPr lang="fr-FR"/>
          </a:p>
        </p:txBody>
      </p:sp>
    </p:spTree>
    <p:extLst>
      <p:ext uri="{BB962C8B-B14F-4D97-AF65-F5344CB8AC3E}">
        <p14:creationId xmlns:p14="http://schemas.microsoft.com/office/powerpoint/2010/main" val="3562663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3</a:t>
            </a:fld>
            <a:endParaRPr lang="fr-FR"/>
          </a:p>
        </p:txBody>
      </p:sp>
    </p:spTree>
    <p:extLst>
      <p:ext uri="{BB962C8B-B14F-4D97-AF65-F5344CB8AC3E}">
        <p14:creationId xmlns:p14="http://schemas.microsoft.com/office/powerpoint/2010/main" val="2144339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4</a:t>
            </a:fld>
            <a:endParaRPr lang="fr-FR"/>
          </a:p>
        </p:txBody>
      </p:sp>
    </p:spTree>
    <p:extLst>
      <p:ext uri="{BB962C8B-B14F-4D97-AF65-F5344CB8AC3E}">
        <p14:creationId xmlns:p14="http://schemas.microsoft.com/office/powerpoint/2010/main" val="4096953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5</a:t>
            </a:fld>
            <a:endParaRPr lang="fr-FR"/>
          </a:p>
        </p:txBody>
      </p:sp>
    </p:spTree>
    <p:extLst>
      <p:ext uri="{BB962C8B-B14F-4D97-AF65-F5344CB8AC3E}">
        <p14:creationId xmlns:p14="http://schemas.microsoft.com/office/powerpoint/2010/main" val="1010131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fr-FR"/>
              <a:t>Modifiez le style du titre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34B7E4EF-A1BD-40F4-AB7B-04F084DD991D}" type="slidenum">
              <a:rPr lang="en-US" smtClean="0"/>
              <a:t>‹N°›</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668018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6062647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8967162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322634339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fr-FR"/>
              <a:t>Modifiez le style du titre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147002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54425867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fr-FR"/>
              <a:t>Cliquez pour modifier les styles du texte du masque</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6/6/2020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8018260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6/6/2020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93892672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A2B21-3FCD-4721-B95C-427943F61125}" type="datetime1">
              <a:rPr lang="en-US" smtClean="0"/>
              <a:t>6/6/2020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271069050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fr-FR"/>
              <a:t>Modifiez le style du titre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20976232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697861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F6FA2B21-3FCD-4721-B95C-427943F61125}" type="datetime1">
              <a:rPr lang="en-US" smtClean="0"/>
              <a:t>6/6/2020</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34B7E4EF-A1BD-40F4-AB7B-04F084DD991D}" type="slidenum">
              <a:rPr lang="en-US" smtClean="0"/>
              <a:t>‹N°›</a:t>
            </a:fld>
            <a:endParaRPr lang="en-US" dirty="0"/>
          </a:p>
        </p:txBody>
      </p:sp>
    </p:spTree>
    <p:extLst>
      <p:ext uri="{BB962C8B-B14F-4D97-AF65-F5344CB8AC3E}">
        <p14:creationId xmlns:p14="http://schemas.microsoft.com/office/powerpoint/2010/main" val="2076588672"/>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4.png"/><Relationship Id="rId2" Type="http://schemas.openxmlformats.org/officeDocument/2006/relationships/notesSlide" Target="../notesSlides/notesSlide3.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5.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6.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4.png"/><Relationship Id="rId2" Type="http://schemas.openxmlformats.org/officeDocument/2006/relationships/notesSlide" Target="../notesSlides/notesSlide5.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lnSpcReduction="10000"/>
          </a:bodyPr>
          <a:lstStyle/>
          <a:p>
            <a:pPr marL="102870"/>
            <a:r>
              <a:rPr lang="fr-FR" b="1" dirty="0"/>
              <a:t>Les Torkhass sont un ensemble de la plupart des Morts-Vivants, cela va des zombies, des Squelettes aux Lyches en passant par les Stryges. Thariss décida de créer un art magique, la nécromancie, que permettrait aux morts de revenir fouler la terre parmi les vivants. </a:t>
            </a:r>
            <a:r>
              <a:rPr lang="fr-FR" b="1" dirty="0" err="1"/>
              <a:t>Eir</a:t>
            </a:r>
            <a:r>
              <a:rPr lang="fr-FR" b="1" dirty="0"/>
              <a:t> décida à nouveau de les diminuer en leur donnant des apparences altérées, une faim d’Ogre, etc...</a:t>
            </a:r>
          </a:p>
          <a:p>
            <a:pPr marL="102870"/>
            <a:r>
              <a:rPr lang="fr-FR" b="1" dirty="0"/>
              <a:t>Les Zombies et les Squelettes de la Coalition Spectrale semblent libres de leurs actes.</a:t>
            </a:r>
          </a:p>
          <a:p>
            <a:pPr marL="102870"/>
            <a:r>
              <a:rPr lang="fr-FR" b="1" dirty="0"/>
              <a:t>On raconte que les Stryges dévorent les cadavres inanimés des cimetières pour combler leur faim.</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890" name="Picture 2">
            <a:extLst>
              <a:ext uri="{FF2B5EF4-FFF2-40B4-BE49-F238E27FC236}">
                <a16:creationId xmlns:a16="http://schemas.microsoft.com/office/drawing/2014/main" id="{BD9DF156-9AAD-4357-848B-DB452B574A0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0" y="0"/>
            <a:ext cx="2804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4034" name="Picture 2">
            <a:extLst>
              <a:ext uri="{FF2B5EF4-FFF2-40B4-BE49-F238E27FC236}">
                <a16:creationId xmlns:a16="http://schemas.microsoft.com/office/drawing/2014/main" id="{ACE36F1A-33A9-490E-8C46-50A4F245CAA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652" y="0"/>
            <a:ext cx="282667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3250" name="Picture 2">
            <a:extLst>
              <a:ext uri="{FF2B5EF4-FFF2-40B4-BE49-F238E27FC236}">
                <a16:creationId xmlns:a16="http://schemas.microsoft.com/office/drawing/2014/main" id="{CDD3CCF2-A754-4278-87AE-B60A10326A15}"/>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50653" y="-18"/>
            <a:ext cx="2829758" cy="3429018"/>
          </a:xfrm>
          <a:prstGeom prst="rect">
            <a:avLst/>
          </a:prstGeom>
          <a:noFill/>
          <a:extLst>
            <a:ext uri="{909E8E84-426E-40DD-AFC4-6F175D3DCCD1}">
              <a14:hiddenFill xmlns:a14="http://schemas.microsoft.com/office/drawing/2010/main">
                <a:solidFill>
                  <a:srgbClr val="FFFFFF"/>
                </a:solidFill>
              </a14:hiddenFill>
            </a:ext>
          </a:extLst>
        </p:spPr>
      </p:pic>
      <p:pic>
        <p:nvPicPr>
          <p:cNvPr id="53252" name="Picture 4">
            <a:extLst>
              <a:ext uri="{FF2B5EF4-FFF2-40B4-BE49-F238E27FC236}">
                <a16:creationId xmlns:a16="http://schemas.microsoft.com/office/drawing/2014/main" id="{5DCD44F4-E7C7-40B6-91F6-D138132348A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47563" y="3428992"/>
            <a:ext cx="2832848" cy="3429008"/>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Torkhass</a:t>
            </a:r>
          </a:p>
        </p:txBody>
      </p:sp>
      <p:sp>
        <p:nvSpPr>
          <p:cNvPr id="37" name="Soleil 36">
            <a:extLst>
              <a:ext uri="{FF2B5EF4-FFF2-40B4-BE49-F238E27FC236}">
                <a16:creationId xmlns:a16="http://schemas.microsoft.com/office/drawing/2014/main" id="{15E92148-98C5-46CC-842B-50A1C0A32F51}"/>
              </a:ext>
            </a:extLst>
          </p:cNvPr>
          <p:cNvSpPr/>
          <p:nvPr/>
        </p:nvSpPr>
        <p:spPr>
          <a:xfrm>
            <a:off x="11314544" y="109451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Soleil 37">
            <a:extLst>
              <a:ext uri="{FF2B5EF4-FFF2-40B4-BE49-F238E27FC236}">
                <a16:creationId xmlns:a16="http://schemas.microsoft.com/office/drawing/2014/main" id="{850CC44A-9923-447E-A35D-70F9160BCF63}"/>
              </a:ext>
            </a:extLst>
          </p:cNvPr>
          <p:cNvSpPr/>
          <p:nvPr/>
        </p:nvSpPr>
        <p:spPr>
          <a:xfrm>
            <a:off x="11314544" y="218902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Soleil 38">
            <a:extLst>
              <a:ext uri="{FF2B5EF4-FFF2-40B4-BE49-F238E27FC236}">
                <a16:creationId xmlns:a16="http://schemas.microsoft.com/office/drawing/2014/main" id="{37E087E7-6E12-4097-95DD-B409743C2F40}"/>
              </a:ext>
            </a:extLst>
          </p:cNvPr>
          <p:cNvSpPr/>
          <p:nvPr/>
        </p:nvSpPr>
        <p:spPr>
          <a:xfrm>
            <a:off x="11314544" y="328353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4638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Moqueurs sont des êtres à l’apparence assez repoussante. Ils ont des crocs acérés et sont capables de tourner leur tête à 180°. Ils sont dotés d’un rire de chimpanzé. Ils font continuellement du bruit et sourient toujours. Thariss les créa par pur amusement.</a:t>
            </a:r>
          </a:p>
          <a:p>
            <a:pPr marL="102870"/>
            <a:r>
              <a:rPr lang="fr-FR" b="1" dirty="0"/>
              <a:t>Les Moqueurs vivent dans les zones reculées des forêts et des marais.</a:t>
            </a:r>
          </a:p>
          <a:p>
            <a:pPr marL="102870"/>
            <a:r>
              <a:rPr lang="fr-FR" b="1" dirty="0"/>
              <a:t>Les Moqueurs rient lorsqu’ils ont repérés une proie.</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890" name="Picture 2">
            <a:extLst>
              <a:ext uri="{FF2B5EF4-FFF2-40B4-BE49-F238E27FC236}">
                <a16:creationId xmlns:a16="http://schemas.microsoft.com/office/drawing/2014/main" id="{BD9DF156-9AAD-4357-848B-DB452B574A0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0" y="0"/>
            <a:ext cx="2804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4034" name="Picture 2">
            <a:extLst>
              <a:ext uri="{FF2B5EF4-FFF2-40B4-BE49-F238E27FC236}">
                <a16:creationId xmlns:a16="http://schemas.microsoft.com/office/drawing/2014/main" id="{ACE36F1A-33A9-490E-8C46-50A4F245CAA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652" y="0"/>
            <a:ext cx="282667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2226" name="Picture 2">
            <a:extLst>
              <a:ext uri="{FF2B5EF4-FFF2-40B4-BE49-F238E27FC236}">
                <a16:creationId xmlns:a16="http://schemas.microsoft.com/office/drawing/2014/main" id="{6944A1BC-0A12-43C3-B50D-E0F3A1C10ECF}"/>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50652" y="0"/>
            <a:ext cx="282975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Moqueurs</a:t>
            </a:r>
            <a:endParaRPr lang="en-US" sz="4400" b="1" dirty="0">
              <a:solidFill>
                <a:srgbClr val="FFC000"/>
              </a:solidFill>
            </a:endParaRPr>
          </a:p>
        </p:txBody>
      </p:sp>
    </p:spTree>
    <p:extLst>
      <p:ext uri="{BB962C8B-B14F-4D97-AF65-F5344CB8AC3E}">
        <p14:creationId xmlns:p14="http://schemas.microsoft.com/office/powerpoint/2010/main" val="4245250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lnSpcReduction="10000"/>
          </a:bodyPr>
          <a:lstStyle/>
          <a:p>
            <a:pPr marL="102870"/>
            <a:r>
              <a:rPr lang="fr-FR" b="1" dirty="0"/>
              <a:t>Les Harpies sont des hybrides aviaires humanoïdes. Des pattes d’aigle, une queue plumeuse d’aigle, des ailes d’aigles également. Leur haut du corps et leur visage sont humanoïdes, de la taille aux épaules, leur corps est couvert de plumes. Leurs bras sont reliés à leurs ailes. Leurs cheveux sont un ensemble de plumes. Les Harpies ont été conçues par Thariss pour éviter aux </a:t>
            </a:r>
            <a:r>
              <a:rPr lang="fr-FR" b="1" dirty="0" err="1"/>
              <a:t>Tengrim</a:t>
            </a:r>
            <a:r>
              <a:rPr lang="fr-FR" b="1" dirty="0"/>
              <a:t> de Ragabel de se sentir seuls.</a:t>
            </a:r>
          </a:p>
          <a:p>
            <a:pPr marL="102870"/>
            <a:r>
              <a:rPr lang="fr-FR" b="1" dirty="0"/>
              <a:t>Les Harpies sont connues comme étant très intelligentes et fourbes.</a:t>
            </a:r>
          </a:p>
          <a:p>
            <a:pPr marL="102870"/>
            <a:r>
              <a:rPr lang="fr-FR" b="1" dirty="0"/>
              <a:t>On raconte que les Harpies vivent dans des cités dans les nuages.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890" name="Picture 2">
            <a:extLst>
              <a:ext uri="{FF2B5EF4-FFF2-40B4-BE49-F238E27FC236}">
                <a16:creationId xmlns:a16="http://schemas.microsoft.com/office/drawing/2014/main" id="{BD9DF156-9AAD-4357-848B-DB452B574A0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0" y="0"/>
            <a:ext cx="2804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4034" name="Picture 2">
            <a:extLst>
              <a:ext uri="{FF2B5EF4-FFF2-40B4-BE49-F238E27FC236}">
                <a16:creationId xmlns:a16="http://schemas.microsoft.com/office/drawing/2014/main" id="{ACE36F1A-33A9-490E-8C46-50A4F245CAA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652" y="0"/>
            <a:ext cx="282667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02" name="Picture 2">
            <a:extLst>
              <a:ext uri="{FF2B5EF4-FFF2-40B4-BE49-F238E27FC236}">
                <a16:creationId xmlns:a16="http://schemas.microsoft.com/office/drawing/2014/main" id="{A75E21EB-66ED-4BC0-AE22-55C0601D6AC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50652" y="0"/>
            <a:ext cx="282786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Harpies</a:t>
            </a:r>
          </a:p>
        </p:txBody>
      </p:sp>
    </p:spTree>
    <p:extLst>
      <p:ext uri="{BB962C8B-B14F-4D97-AF65-F5344CB8AC3E}">
        <p14:creationId xmlns:p14="http://schemas.microsoft.com/office/powerpoint/2010/main" val="249383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Yelrad sont des humanoïdes hybrides à l’apparence de Hyènes. Très fourbes et ambitieux, les Yelrad ont été exterminés par les Kobold qui ne supportaient plus d’être leurs sous-fifres. Thariss créa les Yelrad sans raison spécifique.</a:t>
            </a:r>
          </a:p>
          <a:p>
            <a:pPr marL="102870"/>
            <a:r>
              <a:rPr lang="fr-FR" b="1" dirty="0"/>
              <a:t>Les Yelrad sont presque entièrement disparus.</a:t>
            </a:r>
          </a:p>
          <a:p>
            <a:pPr marL="102870"/>
            <a:r>
              <a:rPr lang="fr-FR" b="1" dirty="0"/>
              <a:t>On raconte que les Yelrad dévorent les cadavres des récents défunts comme de vrais charognards.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890" name="Picture 2">
            <a:extLst>
              <a:ext uri="{FF2B5EF4-FFF2-40B4-BE49-F238E27FC236}">
                <a16:creationId xmlns:a16="http://schemas.microsoft.com/office/drawing/2014/main" id="{BD9DF156-9AAD-4357-848B-DB452B574A0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0" y="0"/>
            <a:ext cx="2804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4034" name="Picture 2">
            <a:extLst>
              <a:ext uri="{FF2B5EF4-FFF2-40B4-BE49-F238E27FC236}">
                <a16:creationId xmlns:a16="http://schemas.microsoft.com/office/drawing/2014/main" id="{ACE36F1A-33A9-490E-8C46-50A4F245CAA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652" y="0"/>
            <a:ext cx="282667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02" name="Picture 2">
            <a:extLst>
              <a:ext uri="{FF2B5EF4-FFF2-40B4-BE49-F238E27FC236}">
                <a16:creationId xmlns:a16="http://schemas.microsoft.com/office/drawing/2014/main" id="{A75E21EB-66ED-4BC0-AE22-55C0601D6AC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50653" y="0"/>
            <a:ext cx="282034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3490" name="Picture 2">
            <a:extLst>
              <a:ext uri="{FF2B5EF4-FFF2-40B4-BE49-F238E27FC236}">
                <a16:creationId xmlns:a16="http://schemas.microsoft.com/office/drawing/2014/main" id="{D206E467-1A2A-4FE3-B66A-817A9DC1FA4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51850" y="-18"/>
            <a:ext cx="2826670" cy="6858018"/>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Yelrad</a:t>
            </a:r>
          </a:p>
        </p:txBody>
      </p:sp>
    </p:spTree>
    <p:extLst>
      <p:ext uri="{BB962C8B-B14F-4D97-AF65-F5344CB8AC3E}">
        <p14:creationId xmlns:p14="http://schemas.microsoft.com/office/powerpoint/2010/main" val="2782426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fontScale="77500" lnSpcReduction="20000"/>
          </a:bodyPr>
          <a:lstStyle/>
          <a:p>
            <a:pPr marL="102870"/>
            <a:r>
              <a:rPr lang="fr-FR" b="1" dirty="0"/>
              <a:t>Les Vampires sont des êtres Morts-Vivants buveurs de sang à la caractéristique d’êtres très forts, très rapides et capables de contrôler le sang. D’un aspect sublime, leur âme est néanmoins noircie par leur attitude hautaine, leur ambition et leur art de la manipulation. </a:t>
            </a:r>
            <a:r>
              <a:rPr lang="fr-FR" b="1" dirty="0" err="1"/>
              <a:t>Eir</a:t>
            </a:r>
            <a:r>
              <a:rPr lang="fr-FR" b="1" dirty="0"/>
              <a:t> leur jeta plusieurs malédictions : Les vampires ne supportent pas la lumière du jour et se retrouve affaiblis la journée. Ils ne peuvent pas se regarder dans un miroir car leur reflet n’existe pas. Ils sont obligés de se nourrir du sang d’individus de leur race d’origine et plus ils sont affamés et plus leur peau se décompose et leur visage se transforme en une face de zombies déformé. Les blessures par du bois cicatrisent lentement et le feu les réduit à l’état de cendres rapidement.</a:t>
            </a:r>
          </a:p>
          <a:p>
            <a:pPr marL="102870"/>
            <a:r>
              <a:rPr lang="fr-FR" b="1" dirty="0"/>
              <a:t>Les Vampires ont été les maîtres officiels de la région de </a:t>
            </a:r>
            <a:r>
              <a:rPr lang="fr-FR" b="1" dirty="0" err="1"/>
              <a:t>Kiirdraal</a:t>
            </a:r>
            <a:r>
              <a:rPr lang="fr-FR" b="1" dirty="0"/>
              <a:t>.</a:t>
            </a:r>
          </a:p>
          <a:p>
            <a:pPr marL="102870"/>
            <a:r>
              <a:rPr lang="fr-FR" b="1" dirty="0"/>
              <a:t>On raconte que les cendres d’un vampire peuvent être utilisés pour créer une potion d’invisibilité.</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890" name="Picture 2">
            <a:extLst>
              <a:ext uri="{FF2B5EF4-FFF2-40B4-BE49-F238E27FC236}">
                <a16:creationId xmlns:a16="http://schemas.microsoft.com/office/drawing/2014/main" id="{BD9DF156-9AAD-4357-848B-DB452B574A0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0" y="0"/>
            <a:ext cx="2804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4034" name="Picture 2">
            <a:extLst>
              <a:ext uri="{FF2B5EF4-FFF2-40B4-BE49-F238E27FC236}">
                <a16:creationId xmlns:a16="http://schemas.microsoft.com/office/drawing/2014/main" id="{ACE36F1A-33A9-490E-8C46-50A4F245CAA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652" y="0"/>
            <a:ext cx="282667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02" name="Picture 2">
            <a:extLst>
              <a:ext uri="{FF2B5EF4-FFF2-40B4-BE49-F238E27FC236}">
                <a16:creationId xmlns:a16="http://schemas.microsoft.com/office/drawing/2014/main" id="{A75E21EB-66ED-4BC0-AE22-55C0601D6AC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50653" y="0"/>
            <a:ext cx="282034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2466" name="Picture 2">
            <a:extLst>
              <a:ext uri="{FF2B5EF4-FFF2-40B4-BE49-F238E27FC236}">
                <a16:creationId xmlns:a16="http://schemas.microsoft.com/office/drawing/2014/main" id="{E137041B-38BF-4732-A300-6F19A9C479E6}"/>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44326" y="0"/>
            <a:ext cx="283299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Vampires</a:t>
            </a:r>
          </a:p>
        </p:txBody>
      </p:sp>
    </p:spTree>
    <p:extLst>
      <p:ext uri="{BB962C8B-B14F-4D97-AF65-F5344CB8AC3E}">
        <p14:creationId xmlns:p14="http://schemas.microsoft.com/office/powerpoint/2010/main" val="852452620"/>
      </p:ext>
    </p:extLst>
  </p:cSld>
  <p:clrMapOvr>
    <a:masterClrMapping/>
  </p:clrMapOvr>
</p:sld>
</file>

<file path=ppt/theme/theme1.xml><?xml version="1.0" encoding="utf-8"?>
<a:theme xmlns:a="http://schemas.openxmlformats.org/drawingml/2006/main" name="Vue">
  <a:themeElements>
    <a:clrScheme name="Vue">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ue">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ue">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TM03457515[[fn=Vue]]</Template>
  <TotalTime>3650</TotalTime>
  <Words>521</Words>
  <Application>Microsoft Office PowerPoint</Application>
  <PresentationFormat>Grand écran</PresentationFormat>
  <Paragraphs>25</Paragraphs>
  <Slides>5</Slides>
  <Notes>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5</vt:i4>
      </vt:variant>
    </vt:vector>
  </HeadingPairs>
  <TitlesOfParts>
    <vt:vector size="10" baseType="lpstr">
      <vt:lpstr>Arial</vt:lpstr>
      <vt:lpstr>Calibri</vt:lpstr>
      <vt:lpstr>Century Schoolbook</vt:lpstr>
      <vt:lpstr>Wingdings 2</vt:lpstr>
      <vt:lpstr>Vue</vt:lpstr>
      <vt:lpstr>Les Torkhass</vt:lpstr>
      <vt:lpstr>Les Moqueurs</vt:lpstr>
      <vt:lpstr>Les Harpies</vt:lpstr>
      <vt:lpstr>Les Yelrad</vt:lpstr>
      <vt:lpstr>Les Vampires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Races de Thenesios</dc:title>
  <dc:creator>Blackphoenix</dc:creator>
  <cp:lastModifiedBy>Blackphoenix</cp:lastModifiedBy>
  <cp:revision>149</cp:revision>
  <dcterms:created xsi:type="dcterms:W3CDTF">2020-05-18T16:37:42Z</dcterms:created>
  <dcterms:modified xsi:type="dcterms:W3CDTF">2020-06-06T13:05:28Z</dcterms:modified>
</cp:coreProperties>
</file>